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5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BFFA7-08E4-4C25-AA1A-D371BC02C5BF}" type="datetimeFigureOut">
              <a:rPr lang="fr-FR" smtClean="0"/>
              <a:pPr/>
              <a:t>11/01/2010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879A2-6405-49CE-9B6C-12C00525A48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BFFA7-08E4-4C25-AA1A-D371BC02C5BF}" type="datetimeFigureOut">
              <a:rPr lang="fr-FR" smtClean="0"/>
              <a:pPr/>
              <a:t>11/01/2010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879A2-6405-49CE-9B6C-12C00525A48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BFFA7-08E4-4C25-AA1A-D371BC02C5BF}" type="datetimeFigureOut">
              <a:rPr lang="fr-FR" smtClean="0"/>
              <a:pPr/>
              <a:t>11/01/2010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879A2-6405-49CE-9B6C-12C00525A48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BFFA7-08E4-4C25-AA1A-D371BC02C5BF}" type="datetimeFigureOut">
              <a:rPr lang="fr-FR" smtClean="0"/>
              <a:pPr/>
              <a:t>11/01/2010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879A2-6405-49CE-9B6C-12C00525A48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BFFA7-08E4-4C25-AA1A-D371BC02C5BF}" type="datetimeFigureOut">
              <a:rPr lang="fr-FR" smtClean="0"/>
              <a:pPr/>
              <a:t>11/01/2010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879A2-6405-49CE-9B6C-12C00525A48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BFFA7-08E4-4C25-AA1A-D371BC02C5BF}" type="datetimeFigureOut">
              <a:rPr lang="fr-FR" smtClean="0"/>
              <a:pPr/>
              <a:t>11/01/2010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879A2-6405-49CE-9B6C-12C00525A48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BFFA7-08E4-4C25-AA1A-D371BC02C5BF}" type="datetimeFigureOut">
              <a:rPr lang="fr-FR" smtClean="0"/>
              <a:pPr/>
              <a:t>11/01/2010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879A2-6405-49CE-9B6C-12C00525A48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BFFA7-08E4-4C25-AA1A-D371BC02C5BF}" type="datetimeFigureOut">
              <a:rPr lang="fr-FR" smtClean="0"/>
              <a:pPr/>
              <a:t>11/01/2010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879A2-6405-49CE-9B6C-12C00525A48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BFFA7-08E4-4C25-AA1A-D371BC02C5BF}" type="datetimeFigureOut">
              <a:rPr lang="fr-FR" smtClean="0"/>
              <a:pPr/>
              <a:t>11/01/2010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879A2-6405-49CE-9B6C-12C00525A48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BFFA7-08E4-4C25-AA1A-D371BC02C5BF}" type="datetimeFigureOut">
              <a:rPr lang="fr-FR" smtClean="0"/>
              <a:pPr/>
              <a:t>11/01/2010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879A2-6405-49CE-9B6C-12C00525A48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BFFA7-08E4-4C25-AA1A-D371BC02C5BF}" type="datetimeFigureOut">
              <a:rPr lang="fr-FR" smtClean="0"/>
              <a:pPr/>
              <a:t>11/01/2010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879A2-6405-49CE-9B6C-12C00525A48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EBFFA7-08E4-4C25-AA1A-D371BC02C5BF}" type="datetimeFigureOut">
              <a:rPr lang="fr-FR" smtClean="0"/>
              <a:pPr/>
              <a:t>11/01/2010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F879A2-6405-49CE-9B6C-12C00525A48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5" Type="http://schemas.openxmlformats.org/officeDocument/2006/relationships/slide" Target="slide5.xml"/><Relationship Id="rId4" Type="http://schemas.openxmlformats.org/officeDocument/2006/relationships/slide" Target="slide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fr-FR" sz="5400" b="1" dirty="0" smtClean="0"/>
              <a:t>Commande du mouvement</a:t>
            </a:r>
            <a:endParaRPr lang="fr-FR" sz="5400" b="1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00166" y="5981700"/>
            <a:ext cx="6400800" cy="1752600"/>
          </a:xfrm>
        </p:spPr>
        <p:txBody>
          <a:bodyPr/>
          <a:lstStyle/>
          <a:p>
            <a:r>
              <a:rPr lang="fr-FR" dirty="0" smtClean="0"/>
              <a:t>M Perrin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hlinkClick r:id="rId2" action="ppaction://hlinksldjump"/>
          </p:cNvPr>
          <p:cNvSpPr txBox="1"/>
          <p:nvPr/>
        </p:nvSpPr>
        <p:spPr>
          <a:xfrm>
            <a:off x="3143240" y="2500306"/>
            <a:ext cx="3143272" cy="156966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Centre nerveux:</a:t>
            </a:r>
          </a:p>
          <a:p>
            <a:r>
              <a:rPr lang="fr-FR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. Cerveau</a:t>
            </a:r>
          </a:p>
          <a:p>
            <a:r>
              <a:rPr lang="fr-FR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. Moelle épinière</a:t>
            </a:r>
            <a:endParaRPr lang="fr-FR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ZoneTexte 4">
            <a:hlinkClick r:id="rId3" action="ppaction://hlinksldjump"/>
          </p:cNvPr>
          <p:cNvSpPr txBox="1"/>
          <p:nvPr/>
        </p:nvSpPr>
        <p:spPr>
          <a:xfrm>
            <a:off x="5929322" y="5286388"/>
            <a:ext cx="2786082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Organes effecteurs:</a:t>
            </a:r>
          </a:p>
          <a:p>
            <a:r>
              <a:rPr lang="fr-FR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(Exemple: muscles)</a:t>
            </a:r>
            <a:endParaRPr lang="fr-FR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grpSp>
        <p:nvGrpSpPr>
          <p:cNvPr id="9" name="Groupe 8"/>
          <p:cNvGrpSpPr/>
          <p:nvPr/>
        </p:nvGrpSpPr>
        <p:grpSpPr>
          <a:xfrm>
            <a:off x="6000760" y="4071942"/>
            <a:ext cx="2380910" cy="1214446"/>
            <a:chOff x="6000760" y="4071942"/>
            <a:chExt cx="2380910" cy="1214446"/>
          </a:xfrm>
        </p:grpSpPr>
        <p:cxnSp>
          <p:nvCxnSpPr>
            <p:cNvPr id="7" name="Connecteur droit avec flèche 6"/>
            <p:cNvCxnSpPr/>
            <p:nvPr/>
          </p:nvCxnSpPr>
          <p:spPr>
            <a:xfrm rot="16200000" flipH="1">
              <a:off x="5857884" y="4214818"/>
              <a:ext cx="1214446" cy="928694"/>
            </a:xfrm>
            <a:prstGeom prst="straightConnector1">
              <a:avLst/>
            </a:prstGeom>
            <a:ln>
              <a:tailEnd type="arrow"/>
            </a:ln>
            <a:effectLst>
              <a:glow rad="1397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ZoneTexte 7">
              <a:hlinkClick r:id="rId4" action="ppaction://hlinksldjump"/>
            </p:cNvPr>
            <p:cNvSpPr txBox="1"/>
            <p:nvPr/>
          </p:nvSpPr>
          <p:spPr>
            <a:xfrm>
              <a:off x="6572264" y="4286256"/>
              <a:ext cx="18094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b="1" cap="all" dirty="0" smtClean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4">
                          <a:shade val="20000"/>
                          <a:satMod val="245000"/>
                        </a:schemeClr>
                      </a:gs>
                      <a:gs pos="43000">
                        <a:schemeClr val="accent4">
                          <a:satMod val="255000"/>
                        </a:schemeClr>
                      </a:gs>
                      <a:gs pos="48000">
                        <a:schemeClr val="accent4">
                          <a:shade val="85000"/>
                          <a:satMod val="255000"/>
                        </a:schemeClr>
                      </a:gs>
                      <a:gs pos="100000">
                        <a:schemeClr val="accent4">
                          <a:shade val="20000"/>
                          <a:satMod val="245000"/>
                        </a:schemeClr>
                      </a:gs>
                    </a:gsLst>
                    <a:lin ang="5400000"/>
                  </a:gradFill>
                  <a:effectLst>
                    <a:reflection blurRad="12700" stA="28000" endPos="45000" dist="1000" dir="5400000" sy="-100000" algn="bl" rotWithShape="0"/>
                  </a:effectLst>
                </a:rPr>
                <a:t>Nerfs moteurs</a:t>
              </a:r>
              <a:endParaRPr lang="fr-FR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endParaRPr>
            </a:p>
          </p:txBody>
        </p:sp>
      </p:grpSp>
      <p:sp>
        <p:nvSpPr>
          <p:cNvPr id="10" name="ZoneTexte 9">
            <a:hlinkClick r:id="rId5" action="ppaction://hlinksldjump"/>
          </p:cNvPr>
          <p:cNvSpPr txBox="1"/>
          <p:nvPr/>
        </p:nvSpPr>
        <p:spPr>
          <a:xfrm>
            <a:off x="428596" y="642918"/>
            <a:ext cx="2786082" cy="83099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fr-FR" sz="2400" b="1" dirty="0" smtClean="0">
                <a:ln/>
                <a:solidFill>
                  <a:schemeClr val="accent3"/>
                </a:solidFill>
              </a:rPr>
              <a:t>Organes </a:t>
            </a:r>
            <a:r>
              <a:rPr lang="fr-FR" sz="2400" b="1" dirty="0" smtClean="0">
                <a:ln/>
                <a:solidFill>
                  <a:schemeClr val="accent3"/>
                </a:solidFill>
              </a:rPr>
              <a:t>sensoriels:</a:t>
            </a:r>
            <a:endParaRPr lang="fr-FR" sz="2400" b="1" dirty="0" smtClean="0">
              <a:ln/>
              <a:solidFill>
                <a:schemeClr val="accent3"/>
              </a:solidFill>
            </a:endParaRPr>
          </a:p>
          <a:p>
            <a:r>
              <a:rPr lang="fr-FR" sz="2400" b="1" dirty="0" smtClean="0">
                <a:ln/>
                <a:solidFill>
                  <a:schemeClr val="accent3"/>
                </a:solidFill>
              </a:rPr>
              <a:t>(Exemple: </a:t>
            </a:r>
            <a:r>
              <a:rPr lang="fr-FR" sz="2400" b="1" dirty="0" smtClean="0">
                <a:ln/>
                <a:solidFill>
                  <a:schemeClr val="accent3"/>
                </a:solidFill>
              </a:rPr>
              <a:t>oreilles)</a:t>
            </a:r>
            <a:endParaRPr lang="fr-FR" sz="2400" b="1" dirty="0">
              <a:ln/>
              <a:solidFill>
                <a:schemeClr val="accent3"/>
              </a:solidFill>
            </a:endParaRPr>
          </a:p>
        </p:txBody>
      </p:sp>
      <p:grpSp>
        <p:nvGrpSpPr>
          <p:cNvPr id="11" name="Groupe 10"/>
          <p:cNvGrpSpPr/>
          <p:nvPr/>
        </p:nvGrpSpPr>
        <p:grpSpPr>
          <a:xfrm>
            <a:off x="2285984" y="1428736"/>
            <a:ext cx="2345131" cy="1214446"/>
            <a:chOff x="6000760" y="4071942"/>
            <a:chExt cx="2345131" cy="1214446"/>
          </a:xfrm>
        </p:grpSpPr>
        <p:sp>
          <p:nvSpPr>
            <p:cNvPr id="13" name="ZoneTexte 12">
              <a:hlinkClick r:id="rId4" action="ppaction://hlinksldjump"/>
            </p:cNvPr>
            <p:cNvSpPr txBox="1"/>
            <p:nvPr/>
          </p:nvSpPr>
          <p:spPr>
            <a:xfrm>
              <a:off x="6572264" y="4286256"/>
              <a:ext cx="17736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b="1" cap="all" dirty="0" smtClean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4">
                          <a:shade val="20000"/>
                          <a:satMod val="245000"/>
                        </a:schemeClr>
                      </a:gs>
                      <a:gs pos="43000">
                        <a:schemeClr val="accent4">
                          <a:satMod val="255000"/>
                        </a:schemeClr>
                      </a:gs>
                      <a:gs pos="48000">
                        <a:schemeClr val="accent4">
                          <a:shade val="85000"/>
                          <a:satMod val="255000"/>
                        </a:schemeClr>
                      </a:gs>
                      <a:gs pos="100000">
                        <a:schemeClr val="accent4">
                          <a:shade val="20000"/>
                          <a:satMod val="245000"/>
                        </a:schemeClr>
                      </a:gs>
                    </a:gsLst>
                    <a:lin ang="5400000"/>
                  </a:gradFill>
                  <a:effectLst>
                    <a:reflection blurRad="12700" stA="28000" endPos="45000" dist="1000" dir="5400000" sy="-100000" algn="bl" rotWithShape="0"/>
                  </a:effectLst>
                </a:rPr>
                <a:t>Nerfs sensitifs</a:t>
              </a:r>
              <a:endParaRPr lang="fr-FR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endParaRPr>
            </a:p>
          </p:txBody>
        </p:sp>
        <p:cxnSp>
          <p:nvCxnSpPr>
            <p:cNvPr id="12" name="Connecteur droit avec flèche 11"/>
            <p:cNvCxnSpPr/>
            <p:nvPr/>
          </p:nvCxnSpPr>
          <p:spPr>
            <a:xfrm rot="16200000" flipH="1">
              <a:off x="5857884" y="4214818"/>
              <a:ext cx="1214446" cy="928694"/>
            </a:xfrm>
            <a:prstGeom prst="straightConnector1">
              <a:avLst/>
            </a:prstGeom>
            <a:ln>
              <a:tailEnd type="arrow"/>
            </a:ln>
            <a:effectLst>
              <a:glow rad="1397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Repository.jpe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43037" y="1381125"/>
            <a:ext cx="6257925" cy="40957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concentrique.gif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90762" y="1495425"/>
            <a:ext cx="4562475" cy="38671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8800" y="1747838"/>
            <a:ext cx="5486400" cy="33623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8662" y="1285860"/>
            <a:ext cx="4929195" cy="369689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isometricOffAxis1Right"/>
            <a:lightRig rig="contrasting" dir="t">
              <a:rot lat="0" lon="0" rev="3000000"/>
            </a:lightRig>
          </a:scene3d>
          <a:sp3d contourW="7620">
            <a:bevelT w="95250" h="31750" prst="divot"/>
            <a:contourClr>
              <a:srgbClr val="333333"/>
            </a:contourClr>
          </a:sp3d>
        </p:spPr>
      </p:pic>
      <p:sp>
        <p:nvSpPr>
          <p:cNvPr id="5" name="Légende sans bordure 2 4">
            <a:hlinkClick r:id="rId2" action="ppaction://hlinksldjump"/>
          </p:cNvPr>
          <p:cNvSpPr/>
          <p:nvPr/>
        </p:nvSpPr>
        <p:spPr>
          <a:xfrm>
            <a:off x="5929322" y="1214422"/>
            <a:ext cx="3000396" cy="900000"/>
          </a:xfrm>
          <a:prstGeom prst="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07909"/>
              <a:gd name="adj6" fmla="val -101669"/>
            </a:avLst>
          </a:prstGeom>
          <a:ln w="190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 Ici le nerf médian de la main permet le passage de messages sensitifs et moteurs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</TotalTime>
  <Words>49</Words>
  <Application>Microsoft Office PowerPoint</Application>
  <PresentationFormat>Affichage à l'écran (4:3)</PresentationFormat>
  <Paragraphs>12</Paragraphs>
  <Slides>6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7" baseType="lpstr">
      <vt:lpstr>Thème Office</vt:lpstr>
      <vt:lpstr>Commande du mouvement</vt:lpstr>
      <vt:lpstr>Diapositive 2</vt:lpstr>
      <vt:lpstr>Diapositive 3</vt:lpstr>
      <vt:lpstr>Diapositive 4</vt:lpstr>
      <vt:lpstr>Diapositive 5</vt:lpstr>
      <vt:lpstr>Diapositive 6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Commande du mouvement</dc:title>
  <dc:creator> </dc:creator>
  <cp:lastModifiedBy> </cp:lastModifiedBy>
  <cp:revision>7</cp:revision>
  <dcterms:created xsi:type="dcterms:W3CDTF">2010-01-08T13:18:39Z</dcterms:created>
  <dcterms:modified xsi:type="dcterms:W3CDTF">2010-01-11T09:54:16Z</dcterms:modified>
</cp:coreProperties>
</file>