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BFFA7-08E4-4C25-AA1A-D371BC02C5BF}" type="datetimeFigureOut">
              <a:rPr lang="fr-FR" smtClean="0"/>
              <a:pPr/>
              <a:t>11/01/2010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879A2-6405-49CE-9B6C-12C00525A4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5400" b="1" dirty="0" smtClean="0"/>
              <a:t>Commande du mouvement</a:t>
            </a:r>
            <a:endParaRPr lang="fr-FR" sz="5400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00166" y="5981700"/>
            <a:ext cx="6400800" cy="1752600"/>
          </a:xfrm>
        </p:spPr>
        <p:txBody>
          <a:bodyPr/>
          <a:lstStyle/>
          <a:p>
            <a:r>
              <a:rPr lang="fr-FR" dirty="0" smtClean="0"/>
              <a:t>M Perrin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hlinkClick r:id="rId2" action="ppaction://hlinksldjump"/>
          </p:cNvPr>
          <p:cNvSpPr txBox="1"/>
          <p:nvPr/>
        </p:nvSpPr>
        <p:spPr>
          <a:xfrm>
            <a:off x="3143240" y="2500306"/>
            <a:ext cx="3143272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Centre nerveux:</a:t>
            </a:r>
          </a:p>
          <a:p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Cerveau</a:t>
            </a:r>
          </a:p>
          <a:p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Moelle épinière</a:t>
            </a:r>
            <a:endParaRPr lang="fr-FR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ZoneTexte 4">
            <a:hlinkClick r:id="rId3" action="ppaction://hlinksldjump"/>
          </p:cNvPr>
          <p:cNvSpPr txBox="1"/>
          <p:nvPr/>
        </p:nvSpPr>
        <p:spPr>
          <a:xfrm>
            <a:off x="5929322" y="5286388"/>
            <a:ext cx="278608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Organes effecteurs:</a:t>
            </a:r>
          </a:p>
          <a:p>
            <a:r>
              <a:rPr lang="fr-FR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(Exemple: muscles)</a:t>
            </a:r>
            <a:endParaRPr lang="fr-FR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6000760" y="4071942"/>
            <a:ext cx="2380910" cy="1214446"/>
            <a:chOff x="6000760" y="4071942"/>
            <a:chExt cx="2380910" cy="1214446"/>
          </a:xfrm>
        </p:grpSpPr>
        <p:cxnSp>
          <p:nvCxnSpPr>
            <p:cNvPr id="7" name="Connecteur droit avec flèche 6"/>
            <p:cNvCxnSpPr/>
            <p:nvPr/>
          </p:nvCxnSpPr>
          <p:spPr>
            <a:xfrm rot="16200000" flipH="1">
              <a:off x="5857884" y="4214818"/>
              <a:ext cx="1214446" cy="928694"/>
            </a:xfrm>
            <a:prstGeom prst="straightConnector1">
              <a:avLst/>
            </a:prstGeom>
            <a:ln>
              <a:tailEnd type="arrow"/>
            </a:ln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/>
            <p:cNvSpPr txBox="1"/>
            <p:nvPr/>
          </p:nvSpPr>
          <p:spPr>
            <a:xfrm>
              <a:off x="6572264" y="4286256"/>
              <a:ext cx="1809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Nerfs moteurs</a:t>
              </a:r>
              <a:endParaRPr lang="fr-FR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Repository.jpe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3037" y="1381125"/>
            <a:ext cx="6257925" cy="4095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oncentrique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90762" y="1495425"/>
            <a:ext cx="4562475" cy="3867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23</Words>
  <Application>Microsoft Office PowerPoint</Application>
  <PresentationFormat>Affichage à l'écran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Commande du mouvement</vt:lpstr>
      <vt:lpstr>Diapositive 2</vt:lpstr>
      <vt:lpstr>Diapositive 3</vt:lpstr>
      <vt:lpstr>Diapositive 4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Commande du mouvement</dc:title>
  <dc:creator> </dc:creator>
  <cp:lastModifiedBy> </cp:lastModifiedBy>
  <cp:revision>3</cp:revision>
  <dcterms:created xsi:type="dcterms:W3CDTF">2010-01-08T13:18:39Z</dcterms:created>
  <dcterms:modified xsi:type="dcterms:W3CDTF">2010-01-11T07:55:26Z</dcterms:modified>
</cp:coreProperties>
</file>